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93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23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029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1599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89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90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13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43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20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3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61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4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4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14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44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41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DD6090-9872-4F7D-87C3-BB2740A6C16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5691312-B0D0-4277-90E5-6025FCA8E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46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6620" y="260059"/>
            <a:ext cx="1093085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itchFamily="18" charset="0"/>
              </a:rPr>
              <a:t>Міністерство освіти і науки України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b="1" dirty="0">
                <a:latin typeface="Times New Roman" pitchFamily="18" charset="0"/>
              </a:rPr>
              <a:t>Херсонський державний університет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b="1" dirty="0">
                <a:latin typeface="Times New Roman" pitchFamily="18" charset="0"/>
              </a:rPr>
              <a:t>Факультет економіки і менеджменту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b="1" dirty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endParaRPr lang="ru-RU" dirty="0" smtClean="0">
              <a:latin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</a:rPr>
            </a:br>
            <a:r>
              <a:rPr lang="uk-UA" sz="2800" dirty="0">
                <a:latin typeface="Times New Roman" pitchFamily="18" charset="0"/>
              </a:rPr>
              <a:t> </a:t>
            </a:r>
            <a:r>
              <a:rPr lang="uk-UA" sz="2800" b="1" dirty="0" smtClean="0">
                <a:latin typeface="Times New Roman" pitchFamily="18" charset="0"/>
              </a:rPr>
              <a:t>”</a:t>
            </a:r>
            <a:r>
              <a:rPr lang="uk-UA" sz="2800" b="1" u="sng" dirty="0" smtClean="0">
                <a:latin typeface="Times New Roman" pitchFamily="18" charset="0"/>
              </a:rPr>
              <a:t>ПРАВОВІ ЗАСАДИ ГАЛУЗІ ОХОРОНИ ЗДОРОВ'Я</a:t>
            </a:r>
            <a:r>
              <a:rPr lang="uk-UA" sz="2800" b="1" dirty="0" smtClean="0">
                <a:latin typeface="Times New Roman" pitchFamily="18" charset="0"/>
              </a:rPr>
              <a:t>”</a:t>
            </a:r>
            <a:r>
              <a:rPr lang="ru-RU" sz="2800" dirty="0">
                <a:latin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</a:rPr>
            </a:br>
            <a:endParaRPr lang="ru-RU" sz="2800" dirty="0" smtClean="0">
              <a:latin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Галузь знань </a:t>
            </a:r>
            <a:r>
              <a:rPr lang="uk-UA" u="sng" dirty="0">
                <a:latin typeface="Times New Roman" pitchFamily="18" charset="0"/>
              </a:rPr>
              <a:t>07 Управління та адміністрування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Спеціальність </a:t>
            </a:r>
            <a:r>
              <a:rPr lang="uk-UA" u="sng" dirty="0">
                <a:latin typeface="Times New Roman" pitchFamily="18" charset="0"/>
              </a:rPr>
              <a:t>073 «Менеджмент</a:t>
            </a:r>
            <a:r>
              <a:rPr lang="uk-UA" u="sng" dirty="0" smtClean="0">
                <a:latin typeface="Times New Roman" pitchFamily="18" charset="0"/>
              </a:rPr>
              <a:t>»</a:t>
            </a:r>
          </a:p>
          <a:p>
            <a:pPr algn="ctr"/>
            <a:r>
              <a:rPr lang="uk-UA" dirty="0">
                <a:latin typeface="Times New Roman" pitchFamily="18" charset="0"/>
              </a:rPr>
              <a:t>Спеціаліз</a:t>
            </a:r>
            <a:r>
              <a:rPr lang="uk-UA" dirty="0">
                <a:latin typeface="Times New Roman" pitchFamily="18" charset="0"/>
              </a:rPr>
              <a:t>а</a:t>
            </a:r>
            <a:r>
              <a:rPr lang="uk-UA" dirty="0" smtClean="0">
                <a:latin typeface="Times New Roman" pitchFamily="18" charset="0"/>
              </a:rPr>
              <a:t>ція </a:t>
            </a:r>
            <a:r>
              <a:rPr lang="uk-UA" u="sng" dirty="0">
                <a:latin typeface="Times New Roman" pitchFamily="18" charset="0"/>
              </a:rPr>
              <a:t>«Управління закладами охорони здоров’я (за типом)»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dirty="0" smtClean="0">
                <a:latin typeface="Times New Roman" pitchFamily="18" charset="0"/>
              </a:rPr>
              <a:t>Другий (магістерський) </a:t>
            </a:r>
            <a:r>
              <a:rPr lang="uk-UA" dirty="0">
                <a:latin typeface="Times New Roman" pitchFamily="18" charset="0"/>
              </a:rPr>
              <a:t>рівень вищої освіти</a:t>
            </a:r>
            <a:r>
              <a:rPr lang="ru-RU" dirty="0">
                <a:latin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05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3398" y="474345"/>
            <a:ext cx="1112380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дисципліни: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сучасного управлінського мислення та системи спеціальних знань у галузі управління охорони здоров’я, набуття знань з організаційно-правових основ роботи закладів охорони здоров’я. </a:t>
            </a:r>
          </a:p>
          <a:p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дисципліни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теоретична підготовка студентів з питань: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міжнародних принципів надання медичної допомоги;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правових основ регулювання організації охорони здоров’я;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прав та обов’язків закладів охорони здоров’я і громадян при наданні медичної допомоги;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інформаційної згоди;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організаційно-правових засад обов’язкового та примусового проведення профілактики і лікування захворювань;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організаційно-правових засад проведення медичного експерименту;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конфіденційності медичної інформації (лікарської таємниці);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організаційно-правових, етичних проблем психіатричної допомоги та використання психотропних засобів;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організаційно-правових аспектів фармакологічного бізнесу та ін.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0850" y="281285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2000" b="1" i="1" dirty="0" err="1">
                <a:latin typeface="Times New Roman" pitchFamily="18" charset="0"/>
                <a:cs typeface="Times New Roman" pitchFamily="18" charset="0"/>
              </a:rPr>
              <a:t>компетентностей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5449" y="1476286"/>
            <a:ext cx="85439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Навички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інформаційних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комунікаційних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мотивувати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людей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рухатися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спільної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мети;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встановлювати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бачення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місію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цілі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критерії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якими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визначає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подальші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напрями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розробляти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реалізовувати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відповідні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ефективного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структурувати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приймати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ефективні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управлінські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забезпечувати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організацією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розвитком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1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9564" y="891659"/>
            <a:ext cx="40182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Програмні результати навчання: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1429" y="1715185"/>
            <a:ext cx="100583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Ідентифікувати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тактичному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розрізах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Мати навички прийняття, обґрунтування та забезпечення реалізації управлінських рішень в непередбачуваних умовах, враховуючи вимоги чинного законодавства, етичні міркування та соціальну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6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57751" y="438150"/>
            <a:ext cx="3503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тем</a:t>
            </a:r>
            <a:endParaRPr lang="ru-RU" sz="2800" b="1" i="1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3101" y="1296085"/>
            <a:ext cx="894397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обов`язків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охорониздоров'я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08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1146" y="501134"/>
            <a:ext cx="4911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РЕКОМЕНДОВАНА ЛІТЕРАТУРА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5325" y="1107639"/>
            <a:ext cx="111823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28.06.1996 р. //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 23.07.1996 – № 30. 2.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05.04.2001 р. № 2341-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//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08.06.2001 – № 21. </a:t>
            </a: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10.01.2002 р. № 2947-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//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26.02.2002 – № 38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16.01.2003 р. № 435-IV //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бюлетень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НКРЕ – 2003 р. –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ресурс] – Режим доступу :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://zakon2.rada.gov.ua/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/80731-10 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ресурс] – Режим доступу : http://zakon0.rada.gov.ua/laws/show/кзпп </a:t>
            </a: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19.11.1992 р. № 2801-XII// Голос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15.12.1992,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вiд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26.01.1993 р. – № 4. </a:t>
            </a:r>
          </a:p>
          <a:p>
            <a:pPr marL="342900" indent="-34290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Буромский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И.В. Правовая основа медико-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Учебноепособие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— М.: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Светотон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ЛТД, 2003. - 320 с. 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Семенков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P., Чернов А. 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Медицинскоестрахование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.-М.: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Финстатинформ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1993.-С. 11 </a:t>
            </a:r>
          </a:p>
        </p:txBody>
      </p:sp>
    </p:spTree>
    <p:extLst>
      <p:ext uri="{BB962C8B-B14F-4D97-AF65-F5344CB8AC3E}">
        <p14:creationId xmlns:p14="http://schemas.microsoft.com/office/powerpoint/2010/main" val="298644913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</TotalTime>
  <Words>596</Words>
  <Application>Microsoft Office PowerPoint</Application>
  <PresentationFormat>Широкоэкранный</PresentationFormat>
  <Paragraphs>54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Калюжная</dc:creator>
  <cp:lastModifiedBy>Наталия Калюжная</cp:lastModifiedBy>
  <cp:revision>7</cp:revision>
  <dcterms:created xsi:type="dcterms:W3CDTF">2020-06-05T11:32:12Z</dcterms:created>
  <dcterms:modified xsi:type="dcterms:W3CDTF">2020-06-05T15:53:10Z</dcterms:modified>
</cp:coreProperties>
</file>